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56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4" d="100"/>
          <a:sy n="84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964F-8F6E-4971-AAE4-89C361539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18C17-5E96-4073-994F-2D94F990E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6C5A5-F813-404A-B677-156A289DC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C106F-7465-4AB9-98A1-D2CF5E18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B6AB1-6994-4ACE-AD16-18037C3AC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F8BF-BA84-4E4B-8E77-2DA9E3E6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AF5575-DFF7-41D1-9704-9F7AD391A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1AF96-9C88-41F0-9A80-7AC39BD74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C1C15-1EDB-49AD-AA67-E6BE92568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6507-4DD3-4642-AEE6-E45C10BBC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213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D61C8-EF1A-4B31-AAE7-9A1EC645C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CBB834-33F5-45A9-A623-2A85539A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8DC59-75B4-480B-8632-DD18AFA85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63766-C98B-4B3E-86F8-744EEB71B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65FB3-9F9B-4258-86B2-4433A624C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853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F1FD9-458F-442E-B243-C275E2169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CC104-AD9B-46BD-B007-D2ACE3CBC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7D88-84E2-463F-9720-7A2CE138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E58EE-3D7A-4FBC-8B71-940FE6D0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DFA92-DA96-41F3-B3A8-734E72C53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4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E4642-D7BA-4964-9AD8-08D9128AC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5BA79-5A02-400B-9BDF-BB95E36D3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AC0FF-1F5B-4842-8077-3F37AED5A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B2DCE-DF29-4449-93C5-7F4A8B48C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7DDFBB-058B-4AC0-B002-3EBAFD2F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0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9816E-B819-4B5B-BD26-A800B1312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C77989-1F6A-4E76-B17E-978ABF9211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13118C-8B43-4D0F-948D-11A2DFB3F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FB12-949E-4F4E-9B46-41814D89A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A4A95-CF25-4F79-9FBC-890EE630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9611A-7ACD-4125-BBA9-335D719BC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51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512B4-DEFA-4189-9328-3E5143FA1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317EA-69C4-4326-815F-EDE70CB02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18E62-D5D1-4D0D-8C49-9F2A2C080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953ED9-20A8-42D0-ACF8-2912D462C4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29CF3F-17CE-44EB-890C-B6B0878E6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EE2674-CDD0-4E44-888E-3DB154107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5FC95-CCDD-4E1B-A523-3EBA461EA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47DAA5-01D4-42AB-AC81-909C8CA0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52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9DB31-9FDD-4D8F-83BC-09E7A1D6C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2A8E-DBCA-4F3F-986B-6ECF3A389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B52F1-A2FD-442E-BFEE-6C705435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F3F1-BE05-4A64-B84B-D90A8D042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3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21C788-5C10-4A58-A11B-7B68CBD8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07EFB-55B7-48E7-A03A-4D8130B8E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B1E6DA-B088-411A-8716-0B072ADEF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9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77DC2-C2E3-41AE-9281-2D4C2B9A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BBAE5-3217-44CA-9319-F05C1DCE00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2DB10-C703-4E35-A557-19784356E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0EB075-B66E-4F14-8DBC-53069DA96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7AD4-43B5-4373-B137-985D3CA3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EEE95-4EC1-4763-A90A-A1894009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250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7C63C-330E-4F81-9516-E7841E6DF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C71FB3-ACCE-48AB-AA3F-D6049C682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3FF07-5BEC-42EF-A777-B720282AA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AD47-5CCD-43E2-B2DA-2A8144A94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D0BA2B-5565-4493-B3D9-D52CD050C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04F38-880F-4EE9-AFDF-A080B05C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44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B757D5-4F8A-4FA6-8D63-0C5473F8E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615056-D99D-4A70-8DC5-98BB77BA3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D0327-6AC8-42E8-8362-6415EC25A7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B1EF6-EE44-4475-BF3D-7AFD0F5477A4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8A8D1-6E96-4017-B650-63B64E3497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639D28-C0A5-4609-91CB-8C84377A4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AF92D-CD38-4D43-8961-C3171D9457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39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hyperlink" Target="https://www.gesetze-im-internet.de/bgb/__1619.html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3.png"/><Relationship Id="rId7" Type="http://schemas.openxmlformats.org/officeDocument/2006/relationships/image" Target="../media/image1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11" Type="http://schemas.openxmlformats.org/officeDocument/2006/relationships/image" Target="../media/image22.jp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Relationship Id="rId14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27.jpg"/><Relationship Id="rId7" Type="http://schemas.openxmlformats.org/officeDocument/2006/relationships/image" Target="../media/image2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4.png"/><Relationship Id="rId4" Type="http://schemas.openxmlformats.org/officeDocument/2006/relationships/image" Target="../media/image19.jp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7.jpg"/><Relationship Id="rId7" Type="http://schemas.openxmlformats.org/officeDocument/2006/relationships/image" Target="../media/image3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4EBBBCB-39E5-4806-926A-71904BF7E696}"/>
              </a:ext>
            </a:extLst>
          </p:cNvPr>
          <p:cNvSpPr/>
          <p:nvPr/>
        </p:nvSpPr>
        <p:spPr>
          <a:xfrm>
            <a:off x="6007100" y="2628900"/>
            <a:ext cx="2527300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F0571E-BE24-43ED-B1FC-DABB0F096AB4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344943-5A17-4947-9836-24DD35C318AE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82BDFCA-3554-4C89-A240-E53167BF8958}"/>
              </a:ext>
            </a:extLst>
          </p:cNvPr>
          <p:cNvSpPr txBox="1"/>
          <p:nvPr/>
        </p:nvSpPr>
        <p:spPr>
          <a:xfrm>
            <a:off x="735933" y="946993"/>
            <a:ext cx="7449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SMALL PROJECTS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32CDA4-3B19-4145-BDA9-205500F2D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14" y="2084714"/>
            <a:ext cx="1857375" cy="24574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A004AD-26BE-409E-928D-283704EC91EA}"/>
              </a:ext>
            </a:extLst>
          </p:cNvPr>
          <p:cNvSpPr/>
          <p:nvPr/>
        </p:nvSpPr>
        <p:spPr>
          <a:xfrm>
            <a:off x="9331920" y="5441434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 </a:t>
            </a:r>
            <a:r>
              <a:rPr lang="en-US" dirty="0" err="1"/>
              <a:t>Jrs</a:t>
            </a:r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BE74D-6CBB-4825-81D3-E99B23FA5A12}"/>
              </a:ext>
            </a:extLst>
          </p:cNvPr>
          <p:cNvSpPr/>
          <p:nvPr/>
        </p:nvSpPr>
        <p:spPr>
          <a:xfrm>
            <a:off x="8398448" y="4895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PRICE Mrs.</a:t>
            </a:r>
          </a:p>
          <a:p>
            <a:r>
              <a:rPr lang="en-US" dirty="0"/>
              <a:t>	PRICE Miss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E1702-5A50-4F43-AFAA-04F6CB118D22}"/>
              </a:ext>
            </a:extLst>
          </p:cNvPr>
          <p:cNvSpPr txBox="1"/>
          <p:nvPr/>
        </p:nvSpPr>
        <p:spPr>
          <a:xfrm>
            <a:off x="10922000" y="54414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D216C-91C3-4ACD-B49A-F4EB44C974BD}"/>
              </a:ext>
            </a:extLst>
          </p:cNvPr>
          <p:cNvSpPr txBox="1"/>
          <p:nvPr/>
        </p:nvSpPr>
        <p:spPr>
          <a:xfrm>
            <a:off x="12602" y="5112505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CIVIL CODE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9D9101-301D-4B30-B9C4-4FF6F206EF2B}"/>
              </a:ext>
            </a:extLst>
          </p:cNvPr>
          <p:cNvCxnSpPr>
            <a:cxnSpLocks/>
          </p:cNvCxnSpPr>
          <p:nvPr/>
        </p:nvCxnSpPr>
        <p:spPr>
          <a:xfrm flipV="1">
            <a:off x="745552" y="1189720"/>
            <a:ext cx="29033" cy="566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532290C-5CD4-4924-8B28-7E09B13F3444}"/>
              </a:ext>
            </a:extLst>
          </p:cNvPr>
          <p:cNvSpPr/>
          <p:nvPr/>
        </p:nvSpPr>
        <p:spPr>
          <a:xfrm>
            <a:off x="10735997" y="4958617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$0.25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7C267A-2843-44BF-9B01-AA909BE667E3}"/>
              </a:ext>
            </a:extLst>
          </p:cNvPr>
          <p:cNvSpPr txBox="1"/>
          <p:nvPr/>
        </p:nvSpPr>
        <p:spPr>
          <a:xfrm>
            <a:off x="10922000" y="4775200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Fisher-price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B4E5A3-D045-499A-9515-314BA0B4A6BE}"/>
              </a:ext>
            </a:extLst>
          </p:cNvPr>
          <p:cNvCxnSpPr/>
          <p:nvPr/>
        </p:nvCxnSpPr>
        <p:spPr>
          <a:xfrm>
            <a:off x="9331920" y="4542164"/>
            <a:ext cx="286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D738F02-F037-442F-9635-4165199E6995}"/>
              </a:ext>
            </a:extLst>
          </p:cNvPr>
          <p:cNvSpPr txBox="1"/>
          <p:nvPr/>
        </p:nvSpPr>
        <p:spPr>
          <a:xfrm>
            <a:off x="9129168" y="3478410"/>
            <a:ext cx="24373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SALES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8F91E0-2D97-4753-B3D9-4B5C5EED5201}"/>
              </a:ext>
            </a:extLst>
          </p:cNvPr>
          <p:cNvSpPr txBox="1"/>
          <p:nvPr/>
        </p:nvSpPr>
        <p:spPr>
          <a:xfrm>
            <a:off x="6362700" y="2794000"/>
            <a:ext cx="190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SMALL DECISIONS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335028-3C04-4B64-989E-F03D6CDADB1A}"/>
              </a:ext>
            </a:extLst>
          </p:cNvPr>
          <p:cNvSpPr txBox="1"/>
          <p:nvPr/>
        </p:nvSpPr>
        <p:spPr>
          <a:xfrm>
            <a:off x="6007100" y="2171986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Jr PRICE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8E6B140-FA74-43E3-9EB1-03DBCDFE83BA}"/>
              </a:ext>
            </a:extLst>
          </p:cNvPr>
          <p:cNvCxnSpPr/>
          <p:nvPr/>
        </p:nvCxnSpPr>
        <p:spPr>
          <a:xfrm flipV="1">
            <a:off x="6007100" y="2270432"/>
            <a:ext cx="266700" cy="27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Heart 54">
            <a:extLst>
              <a:ext uri="{FF2B5EF4-FFF2-40B4-BE49-F238E27FC236}">
                <a16:creationId xmlns:a16="http://schemas.microsoft.com/office/drawing/2014/main" id="{BF5D2A90-9523-4C79-A277-0459A282B72B}"/>
              </a:ext>
            </a:extLst>
          </p:cNvPr>
          <p:cNvSpPr/>
          <p:nvPr/>
        </p:nvSpPr>
        <p:spPr>
          <a:xfrm>
            <a:off x="4572000" y="3695700"/>
            <a:ext cx="2794000" cy="275590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/>
              <a:t>LACE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7936756-B95A-488F-977F-26D2B7912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2628899"/>
            <a:ext cx="646331" cy="64633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A0477A9-06A6-4008-B7E7-8565CDE7C3BA}"/>
              </a:ext>
            </a:extLst>
          </p:cNvPr>
          <p:cNvSpPr txBox="1"/>
          <p:nvPr/>
        </p:nvSpPr>
        <p:spPr>
          <a:xfrm>
            <a:off x="9444729" y="3244334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Mr. PRICE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8A34D-F600-400C-A5DC-FAB7E38450CF}"/>
              </a:ext>
            </a:extLst>
          </p:cNvPr>
          <p:cNvSpPr txBox="1"/>
          <p:nvPr/>
        </p:nvSpPr>
        <p:spPr>
          <a:xfrm>
            <a:off x="3695700" y="295206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HOMICIDE:BILL</a:t>
            </a:r>
          </a:p>
        </p:txBody>
      </p:sp>
    </p:spTree>
    <p:extLst>
      <p:ext uri="{BB962C8B-B14F-4D97-AF65-F5344CB8AC3E}">
        <p14:creationId xmlns:p14="http://schemas.microsoft.com/office/powerpoint/2010/main" val="326985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4EBBBCB-39E5-4806-926A-71904BF7E696}"/>
              </a:ext>
            </a:extLst>
          </p:cNvPr>
          <p:cNvSpPr/>
          <p:nvPr/>
        </p:nvSpPr>
        <p:spPr>
          <a:xfrm>
            <a:off x="3754351" y="2702518"/>
            <a:ext cx="2527300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F0571E-BE24-43ED-B1FC-DABB0F096AB4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344943-5A17-4947-9836-24DD35C318AE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A004AD-26BE-409E-928D-283704EC91EA}"/>
              </a:ext>
            </a:extLst>
          </p:cNvPr>
          <p:cNvSpPr/>
          <p:nvPr/>
        </p:nvSpPr>
        <p:spPr>
          <a:xfrm>
            <a:off x="9211801" y="5875200"/>
            <a:ext cx="1071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 </a:t>
            </a:r>
            <a:r>
              <a:rPr lang="en-US" dirty="0" err="1"/>
              <a:t>Jrs</a:t>
            </a:r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2BE74D-6CBB-4825-81D3-E99B23FA5A12}"/>
              </a:ext>
            </a:extLst>
          </p:cNvPr>
          <p:cNvSpPr/>
          <p:nvPr/>
        </p:nvSpPr>
        <p:spPr>
          <a:xfrm>
            <a:off x="8398448" y="4895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	PRICE Mrs.</a:t>
            </a:r>
          </a:p>
          <a:p>
            <a:r>
              <a:rPr lang="en-US" dirty="0"/>
              <a:t>	PRICE Miss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E1702-5A50-4F43-AFAA-04F6CB118D22}"/>
              </a:ext>
            </a:extLst>
          </p:cNvPr>
          <p:cNvSpPr txBox="1"/>
          <p:nvPr/>
        </p:nvSpPr>
        <p:spPr>
          <a:xfrm>
            <a:off x="10801881" y="58752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D216C-91C3-4ACD-B49A-F4EB44C974BD}"/>
              </a:ext>
            </a:extLst>
          </p:cNvPr>
          <p:cNvSpPr txBox="1"/>
          <p:nvPr/>
        </p:nvSpPr>
        <p:spPr>
          <a:xfrm>
            <a:off x="649793" y="5088673"/>
            <a:ext cx="7986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CIVIL CODE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B9D9101-301D-4B30-B9C4-4FF6F206EF2B}"/>
              </a:ext>
            </a:extLst>
          </p:cNvPr>
          <p:cNvCxnSpPr>
            <a:cxnSpLocks/>
          </p:cNvCxnSpPr>
          <p:nvPr/>
        </p:nvCxnSpPr>
        <p:spPr>
          <a:xfrm flipV="1">
            <a:off x="745552" y="1189720"/>
            <a:ext cx="29033" cy="566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532290C-5CD4-4924-8B28-7E09B13F3444}"/>
              </a:ext>
            </a:extLst>
          </p:cNvPr>
          <p:cNvSpPr/>
          <p:nvPr/>
        </p:nvSpPr>
        <p:spPr>
          <a:xfrm>
            <a:off x="10615878" y="5392383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$0.25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7C267A-2843-44BF-9B01-AA909BE667E3}"/>
              </a:ext>
            </a:extLst>
          </p:cNvPr>
          <p:cNvSpPr txBox="1"/>
          <p:nvPr/>
        </p:nvSpPr>
        <p:spPr>
          <a:xfrm>
            <a:off x="10801881" y="5208966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Fisher-price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5B4E5A3-D045-499A-9515-314BA0B4A6BE}"/>
              </a:ext>
            </a:extLst>
          </p:cNvPr>
          <p:cNvCxnSpPr/>
          <p:nvPr/>
        </p:nvCxnSpPr>
        <p:spPr>
          <a:xfrm>
            <a:off x="9211801" y="4975930"/>
            <a:ext cx="286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F8F91E0-2D97-4753-B3D9-4B5C5EED5201}"/>
              </a:ext>
            </a:extLst>
          </p:cNvPr>
          <p:cNvSpPr txBox="1"/>
          <p:nvPr/>
        </p:nvSpPr>
        <p:spPr>
          <a:xfrm>
            <a:off x="3947088" y="2871170"/>
            <a:ext cx="227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SMALL DECISIONS LLC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335028-3C04-4B64-989E-F03D6CDADB1A}"/>
              </a:ext>
            </a:extLst>
          </p:cNvPr>
          <p:cNvSpPr txBox="1"/>
          <p:nvPr/>
        </p:nvSpPr>
        <p:spPr>
          <a:xfrm>
            <a:off x="3813738" y="3367163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 </a:t>
            </a:r>
            <a:r>
              <a:rPr lang="en-US" sz="800" dirty="0" err="1"/>
              <a:t>Mr</a:t>
            </a:r>
            <a:r>
              <a:rPr lang="en-US" sz="800" dirty="0"/>
              <a:t> PRICE Sr. $1,000,000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57936756-B95A-488F-977F-26D2B791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8" y="2702518"/>
            <a:ext cx="646331" cy="646331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4A0477A9-06A6-4008-B7E7-8565CDE7C3BA}"/>
              </a:ext>
            </a:extLst>
          </p:cNvPr>
          <p:cNvSpPr txBox="1"/>
          <p:nvPr/>
        </p:nvSpPr>
        <p:spPr>
          <a:xfrm>
            <a:off x="9079298" y="5425645"/>
            <a:ext cx="1086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Mr. PRICE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23039E-8D43-4114-B585-19784C27A535}"/>
              </a:ext>
            </a:extLst>
          </p:cNvPr>
          <p:cNvCxnSpPr>
            <a:cxnSpLocks/>
          </p:cNvCxnSpPr>
          <p:nvPr/>
        </p:nvCxnSpPr>
        <p:spPr>
          <a:xfrm flipV="1">
            <a:off x="3016553" y="2199015"/>
            <a:ext cx="0" cy="439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C4FC4EC-DD29-4076-90AB-F05FDCC3033D}"/>
              </a:ext>
            </a:extLst>
          </p:cNvPr>
          <p:cNvCxnSpPr>
            <a:cxnSpLocks/>
          </p:cNvCxnSpPr>
          <p:nvPr/>
        </p:nvCxnSpPr>
        <p:spPr>
          <a:xfrm flipV="1">
            <a:off x="9569753" y="2199015"/>
            <a:ext cx="0" cy="439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F146BF7-E53B-4A66-A5B7-5AFF84502DCC}"/>
              </a:ext>
            </a:extLst>
          </p:cNvPr>
          <p:cNvCxnSpPr>
            <a:cxnSpLocks/>
          </p:cNvCxnSpPr>
          <p:nvPr/>
        </p:nvCxnSpPr>
        <p:spPr>
          <a:xfrm flipV="1">
            <a:off x="10083800" y="4521200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6F2937AF-687A-402E-8F70-EEB41981D0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92" y="2548023"/>
            <a:ext cx="2276190" cy="213333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ADFD041-AD41-4BEE-AB62-AAF3B1292D40}"/>
              </a:ext>
            </a:extLst>
          </p:cNvPr>
          <p:cNvCxnSpPr>
            <a:cxnSpLocks/>
          </p:cNvCxnSpPr>
          <p:nvPr/>
        </p:nvCxnSpPr>
        <p:spPr>
          <a:xfrm>
            <a:off x="3742629" y="4065330"/>
            <a:ext cx="5418916" cy="2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22BF81-AA3F-41A5-93F0-2D8BC6EEFFA6}"/>
              </a:ext>
            </a:extLst>
          </p:cNvPr>
          <p:cNvSpPr txBox="1"/>
          <p:nvPr/>
        </p:nvSpPr>
        <p:spPr>
          <a:xfrm>
            <a:off x="811986" y="2060097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0FFCAF7-1658-4799-AA5F-2F621FBB8167}"/>
              </a:ext>
            </a:extLst>
          </p:cNvPr>
          <p:cNvCxnSpPr>
            <a:cxnSpLocks/>
          </p:cNvCxnSpPr>
          <p:nvPr/>
        </p:nvCxnSpPr>
        <p:spPr>
          <a:xfrm flipV="1">
            <a:off x="10083800" y="2194981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56CC9F-6BB7-4336-A5E0-56AE1015818B}"/>
              </a:ext>
            </a:extLst>
          </p:cNvPr>
          <p:cNvSpPr/>
          <p:nvPr/>
        </p:nvSpPr>
        <p:spPr>
          <a:xfrm>
            <a:off x="9977962" y="182296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0B9D4E8-E80B-4897-8604-432B1802B489}"/>
              </a:ext>
            </a:extLst>
          </p:cNvPr>
          <p:cNvSpPr/>
          <p:nvPr/>
        </p:nvSpPr>
        <p:spPr>
          <a:xfrm>
            <a:off x="9977962" y="41985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C59AD4F-D51E-4C9C-81A4-CEBDFEBCF864}"/>
              </a:ext>
            </a:extLst>
          </p:cNvPr>
          <p:cNvCxnSpPr>
            <a:cxnSpLocks/>
          </p:cNvCxnSpPr>
          <p:nvPr/>
        </p:nvCxnSpPr>
        <p:spPr>
          <a:xfrm flipV="1">
            <a:off x="542484" y="5278566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91D404C0-A405-457B-91A2-859B7CCD4DAA}"/>
              </a:ext>
            </a:extLst>
          </p:cNvPr>
          <p:cNvSpPr/>
          <p:nvPr/>
        </p:nvSpPr>
        <p:spPr>
          <a:xfrm>
            <a:off x="687815" y="4774814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66" name="Cube 65">
            <a:extLst>
              <a:ext uri="{FF2B5EF4-FFF2-40B4-BE49-F238E27FC236}">
                <a16:creationId xmlns:a16="http://schemas.microsoft.com/office/drawing/2014/main" id="{4324DCB9-D36A-493C-962F-273FD1886CB8}"/>
              </a:ext>
            </a:extLst>
          </p:cNvPr>
          <p:cNvSpPr/>
          <p:nvPr/>
        </p:nvSpPr>
        <p:spPr>
          <a:xfrm>
            <a:off x="925830" y="5394960"/>
            <a:ext cx="1260433" cy="1141709"/>
          </a:xfrm>
          <a:prstGeom prst="cube">
            <a:avLst>
              <a:gd name="adj" fmla="val 89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529069E-8E60-42EE-B8F4-C5BB972ED747}"/>
              </a:ext>
            </a:extLst>
          </p:cNvPr>
          <p:cNvSpPr/>
          <p:nvPr/>
        </p:nvSpPr>
        <p:spPr>
          <a:xfrm>
            <a:off x="908981" y="5508666"/>
            <a:ext cx="1137296" cy="212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9458C64-D4F0-4254-85CC-36937F3337A8}"/>
              </a:ext>
            </a:extLst>
          </p:cNvPr>
          <p:cNvSpPr txBox="1"/>
          <p:nvPr/>
        </p:nvSpPr>
        <p:spPr>
          <a:xfrm>
            <a:off x="951963" y="5834858"/>
            <a:ext cx="1103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  <a:p>
            <a:r>
              <a:rPr lang="en-US" sz="800" dirty="0"/>
              <a:t>For </a:t>
            </a:r>
          </a:p>
          <a:p>
            <a:r>
              <a:rPr lang="en-US" sz="800" dirty="0"/>
              <a:t>Disneyland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387D961-5245-40B3-B185-D553A75DB070}"/>
              </a:ext>
            </a:extLst>
          </p:cNvPr>
          <p:cNvSpPr/>
          <p:nvPr/>
        </p:nvSpPr>
        <p:spPr>
          <a:xfrm>
            <a:off x="943090" y="5741650"/>
            <a:ext cx="113729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2E48CAC0-D269-41DD-9C45-533A0AC56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078" y="3088472"/>
            <a:ext cx="507952" cy="507952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C08DB41-FC5E-4E0F-A9B5-014AA70B744C}"/>
              </a:ext>
            </a:extLst>
          </p:cNvPr>
          <p:cNvCxnSpPr/>
          <p:nvPr/>
        </p:nvCxnSpPr>
        <p:spPr>
          <a:xfrm>
            <a:off x="10515903" y="2976650"/>
            <a:ext cx="1344563" cy="806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CFBC88-974B-407E-B616-40770CD4A659}"/>
              </a:ext>
            </a:extLst>
          </p:cNvPr>
          <p:cNvCxnSpPr/>
          <p:nvPr/>
        </p:nvCxnSpPr>
        <p:spPr>
          <a:xfrm flipH="1">
            <a:off x="3582099" y="2222297"/>
            <a:ext cx="5714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5D0A18F1-4D54-418E-B6E1-9E3285BEA60B}"/>
              </a:ext>
            </a:extLst>
          </p:cNvPr>
          <p:cNvSpPr txBox="1"/>
          <p:nvPr/>
        </p:nvSpPr>
        <p:spPr>
          <a:xfrm>
            <a:off x="3490156" y="1852965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Reporter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C221F9-37EF-4AA3-A158-2DF920970AF3}"/>
              </a:ext>
            </a:extLst>
          </p:cNvPr>
          <p:cNvSpPr/>
          <p:nvPr/>
        </p:nvSpPr>
        <p:spPr>
          <a:xfrm>
            <a:off x="7664647" y="2738913"/>
            <a:ext cx="144142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dirty="0">
                <a:solidFill>
                  <a:srgbClr val="1A0DAB"/>
                </a:solidFill>
                <a:effectLst/>
                <a:latin typeface="Roboto"/>
                <a:hlinkClick r:id="rId5"/>
              </a:rPr>
              <a:t>§ 1619 BGB</a:t>
            </a:r>
          </a:p>
          <a:p>
            <a:r>
              <a:rPr lang="en-US" b="0" i="0" u="sng" dirty="0" err="1">
                <a:solidFill>
                  <a:srgbClr val="1A0DAB"/>
                </a:solidFill>
                <a:effectLst/>
                <a:latin typeface="Roboto"/>
                <a:hlinkClick r:id="rId5"/>
              </a:rPr>
              <a:t>Kinderarbeit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5"/>
            </a:endParaRPr>
          </a:p>
          <a:p>
            <a:r>
              <a:rPr lang="en-US" u="sng" dirty="0">
                <a:solidFill>
                  <a:srgbClr val="1A0DAB"/>
                </a:solidFill>
                <a:latin typeface="Roboto"/>
                <a:hlinkClick r:id="rId5"/>
              </a:rPr>
              <a:t>Child Labor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0604AA-6676-4D74-892C-9A0971BBB280}"/>
              </a:ext>
            </a:extLst>
          </p:cNvPr>
          <p:cNvSpPr/>
          <p:nvPr/>
        </p:nvSpPr>
        <p:spPr>
          <a:xfrm>
            <a:off x="4484239" y="3588230"/>
            <a:ext cx="4677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Roboto"/>
              </a:rPr>
              <a:t>Fair Labor Standards Act of 1938 (FLSA</a:t>
            </a:r>
            <a:r>
              <a:rPr lang="en-US" b="0" i="0" dirty="0">
                <a:solidFill>
                  <a:srgbClr val="4D5156"/>
                </a:solidFill>
                <a:effectLst/>
                <a:latin typeface="Roboto"/>
              </a:rPr>
              <a:t>),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049CE-2989-4658-8726-65F803EE6A58}"/>
              </a:ext>
            </a:extLst>
          </p:cNvPr>
          <p:cNvSpPr txBox="1"/>
          <p:nvPr/>
        </p:nvSpPr>
        <p:spPr>
          <a:xfrm>
            <a:off x="3397019" y="4163175"/>
            <a:ext cx="181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 CODE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9FB1B55-60B7-49EE-9480-4EEFF8078EF1}"/>
              </a:ext>
            </a:extLst>
          </p:cNvPr>
          <p:cNvSpPr/>
          <p:nvPr/>
        </p:nvSpPr>
        <p:spPr>
          <a:xfrm>
            <a:off x="4422386" y="4495312"/>
            <a:ext cx="997557" cy="928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E742B9-8383-4FC4-BAAF-A36C8702509F}"/>
              </a:ext>
            </a:extLst>
          </p:cNvPr>
          <p:cNvSpPr txBox="1"/>
          <p:nvPr/>
        </p:nvSpPr>
        <p:spPr>
          <a:xfrm>
            <a:off x="5843477" y="4213088"/>
            <a:ext cx="4322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HOMCE:LUX:COINTONWE:INTERTEST TOWN</a:t>
            </a:r>
          </a:p>
          <a:p>
            <a:r>
              <a:rPr lang="en-US" dirty="0"/>
              <a:t>Bank </a:t>
            </a:r>
            <a:r>
              <a:rPr lang="en-US" dirty="0" err="1"/>
              <a:t>Acount</a:t>
            </a:r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0E3165BD-4473-4842-A2DC-50773F028DA7}"/>
              </a:ext>
            </a:extLst>
          </p:cNvPr>
          <p:cNvCxnSpPr>
            <a:cxnSpLocks/>
          </p:cNvCxnSpPr>
          <p:nvPr/>
        </p:nvCxnSpPr>
        <p:spPr>
          <a:xfrm>
            <a:off x="3507009" y="5655245"/>
            <a:ext cx="5418916" cy="2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10539B9-472C-4743-A657-3BA4BBB42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0994" y="5984958"/>
            <a:ext cx="797567" cy="6742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089EFAF-8573-465D-BEC9-26B597071784}"/>
              </a:ext>
            </a:extLst>
          </p:cNvPr>
          <p:cNvCxnSpPr/>
          <p:nvPr/>
        </p:nvCxnSpPr>
        <p:spPr>
          <a:xfrm flipV="1">
            <a:off x="7243948" y="6059866"/>
            <a:ext cx="1154500" cy="599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F262943-70FA-4CBB-9E1B-A19486EE8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03" y="6132577"/>
            <a:ext cx="1236075" cy="48683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3D5F38B-3DCA-43F5-A79B-151AA7A3E939}"/>
              </a:ext>
            </a:extLst>
          </p:cNvPr>
          <p:cNvCxnSpPr/>
          <p:nvPr/>
        </p:nvCxnSpPr>
        <p:spPr>
          <a:xfrm flipV="1">
            <a:off x="5874837" y="6014902"/>
            <a:ext cx="1154500" cy="599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AD5BE5-A4D4-4918-9E28-188F6C9EB6ED}"/>
              </a:ext>
            </a:extLst>
          </p:cNvPr>
          <p:cNvSpPr txBox="1"/>
          <p:nvPr/>
        </p:nvSpPr>
        <p:spPr>
          <a:xfrm>
            <a:off x="3625723" y="5711277"/>
            <a:ext cx="2853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WWI.JOESPHE.(</a:t>
            </a:r>
            <a:r>
              <a:rPr lang="en-US" strike="sngStrike" dirty="0" err="1"/>
              <a:t>tootis</a:t>
            </a:r>
            <a:r>
              <a:rPr lang="en-US" strike="sngStrike" dirty="0"/>
              <a:t> </a:t>
            </a:r>
            <a:r>
              <a:rPr lang="en-US" strike="sngStrike" dirty="0" err="1"/>
              <a:t>fisther</a:t>
            </a:r>
            <a:endParaRPr lang="en-US" strike="sngStri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B8A0B2A-162C-4066-8E5D-98A5AF9A9253}"/>
              </a:ext>
            </a:extLst>
          </p:cNvPr>
          <p:cNvSpPr txBox="1"/>
          <p:nvPr/>
        </p:nvSpPr>
        <p:spPr>
          <a:xfrm>
            <a:off x="3309745" y="6034808"/>
            <a:ext cx="2661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PRICE.</a:t>
            </a:r>
            <a:r>
              <a:rPr lang="en-US" strike="sngStrike" dirty="0" err="1"/>
              <a:t>Phi</a:t>
            </a:r>
            <a:r>
              <a:rPr lang="en-US" dirty="0" err="1"/>
              <a:t>l</a:t>
            </a:r>
            <a:r>
              <a:rPr lang="en-US" dirty="0"/>
              <a:t>(</a:t>
            </a:r>
            <a:r>
              <a:rPr lang="en-US" dirty="0" err="1"/>
              <a:t>MILITARY.</a:t>
            </a:r>
            <a:r>
              <a:rPr lang="en-US" strike="sngStrike" dirty="0" err="1"/>
              <a:t>philis</a:t>
            </a:r>
            <a:r>
              <a:rPr lang="en-US" dirty="0"/>
              <a:t>)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30B1742-5D19-4852-8E54-81B9872F8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105" y="2711604"/>
            <a:ext cx="633432" cy="633432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60A9615-A764-48EF-8E34-554AF3584717}"/>
              </a:ext>
            </a:extLst>
          </p:cNvPr>
          <p:cNvCxnSpPr/>
          <p:nvPr/>
        </p:nvCxnSpPr>
        <p:spPr>
          <a:xfrm flipH="1">
            <a:off x="7050978" y="2429429"/>
            <a:ext cx="613669" cy="9377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F66FE388-3A37-4098-8381-404DC6FE85C6}"/>
              </a:ext>
            </a:extLst>
          </p:cNvPr>
          <p:cNvSpPr txBox="1"/>
          <p:nvPr/>
        </p:nvSpPr>
        <p:spPr>
          <a:xfrm>
            <a:off x="1318161" y="6244532"/>
            <a:ext cx="73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Infant</a:t>
            </a:r>
          </a:p>
        </p:txBody>
      </p:sp>
    </p:spTree>
    <p:extLst>
      <p:ext uri="{BB962C8B-B14F-4D97-AF65-F5344CB8AC3E}">
        <p14:creationId xmlns:p14="http://schemas.microsoft.com/office/powerpoint/2010/main" val="2496253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73AB377-9846-482B-A695-3826E67F071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C317A7-4B4B-48D8-872B-0B648DAD7CEB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5AB1E-C9BA-4A83-A7C4-007701B2CAE6}"/>
              </a:ext>
            </a:extLst>
          </p:cNvPr>
          <p:cNvSpPr txBox="1"/>
          <p:nvPr/>
        </p:nvSpPr>
        <p:spPr>
          <a:xfrm>
            <a:off x="563610" y="902890"/>
            <a:ext cx="74497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SMALL PROJECTS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7DE00A-6914-4253-97C7-C1EE587D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015" y="2258584"/>
            <a:ext cx="557444" cy="787501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9BB2A1-CE9D-4386-A52B-C7D8AE966D9D}"/>
              </a:ext>
            </a:extLst>
          </p:cNvPr>
          <p:cNvCxnSpPr>
            <a:cxnSpLocks/>
          </p:cNvCxnSpPr>
          <p:nvPr/>
        </p:nvCxnSpPr>
        <p:spPr>
          <a:xfrm flipV="1">
            <a:off x="6659610" y="2160856"/>
            <a:ext cx="1125435" cy="96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A6A02D6-811C-404E-A140-D8119A5CE7FB}"/>
              </a:ext>
            </a:extLst>
          </p:cNvPr>
          <p:cNvSpPr txBox="1"/>
          <p:nvPr/>
        </p:nvSpPr>
        <p:spPr>
          <a:xfrm>
            <a:off x="4286593" y="2199015"/>
            <a:ext cx="2552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-dos: millions people </a:t>
            </a:r>
          </a:p>
          <a:p>
            <a:r>
              <a:rPr lang="en-US" dirty="0"/>
              <a:t>  call you </a:t>
            </a:r>
            <a:r>
              <a:rPr lang="en-US" dirty="0" err="1"/>
              <a:t>dr</a:t>
            </a:r>
            <a:r>
              <a:rPr lang="en-US" dirty="0"/>
              <a:t> rice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EE1EE23-8079-4F10-A1E2-FDB43D81FFF6}"/>
              </a:ext>
            </a:extLst>
          </p:cNvPr>
          <p:cNvCxnSpPr/>
          <p:nvPr/>
        </p:nvCxnSpPr>
        <p:spPr>
          <a:xfrm>
            <a:off x="4191000" y="2226329"/>
            <a:ext cx="2647895" cy="25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09FAF36-F9B1-48BA-A537-552A2CCFB2A4}"/>
              </a:ext>
            </a:extLst>
          </p:cNvPr>
          <p:cNvCxnSpPr>
            <a:stCxn id="12" idx="1"/>
          </p:cNvCxnSpPr>
          <p:nvPr/>
        </p:nvCxnSpPr>
        <p:spPr>
          <a:xfrm>
            <a:off x="4286593" y="2660680"/>
            <a:ext cx="1809407" cy="57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7DBC934-6CCE-4650-B8D0-B2DCB3E92900}"/>
              </a:ext>
            </a:extLst>
          </p:cNvPr>
          <p:cNvCxnSpPr>
            <a:cxnSpLocks/>
          </p:cNvCxnSpPr>
          <p:nvPr/>
        </p:nvCxnSpPr>
        <p:spPr>
          <a:xfrm flipV="1">
            <a:off x="3016553" y="2199015"/>
            <a:ext cx="0" cy="439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93D2AF-ECD9-430B-9552-C936AD6B91B0}"/>
              </a:ext>
            </a:extLst>
          </p:cNvPr>
          <p:cNvCxnSpPr>
            <a:cxnSpLocks/>
          </p:cNvCxnSpPr>
          <p:nvPr/>
        </p:nvCxnSpPr>
        <p:spPr>
          <a:xfrm flipV="1">
            <a:off x="9569753" y="2199015"/>
            <a:ext cx="0" cy="4392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391FF35-0A84-41DE-B065-29A9B75C13CF}"/>
              </a:ext>
            </a:extLst>
          </p:cNvPr>
          <p:cNvCxnSpPr>
            <a:cxnSpLocks/>
          </p:cNvCxnSpPr>
          <p:nvPr/>
        </p:nvCxnSpPr>
        <p:spPr>
          <a:xfrm flipV="1">
            <a:off x="10083800" y="4521200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03EE537-129E-464D-888F-FE046B2E4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5" y="2498339"/>
            <a:ext cx="2276190" cy="21333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9917B62-3163-4E36-B7BB-952E53BD14EA}"/>
              </a:ext>
            </a:extLst>
          </p:cNvPr>
          <p:cNvCxnSpPr>
            <a:cxnSpLocks/>
          </p:cNvCxnSpPr>
          <p:nvPr/>
        </p:nvCxnSpPr>
        <p:spPr>
          <a:xfrm flipV="1">
            <a:off x="641053" y="2348676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81326C-DC03-43B0-8B71-3C516B1CF065}"/>
              </a:ext>
            </a:extLst>
          </p:cNvPr>
          <p:cNvSpPr txBox="1"/>
          <p:nvPr/>
        </p:nvSpPr>
        <p:spPr>
          <a:xfrm>
            <a:off x="563610" y="197885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E697AE4-35C8-4DDC-8BFF-FFC56C517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0839" y="4600194"/>
            <a:ext cx="1441749" cy="1080068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C2BA0F4-D74D-4312-9E49-5BC5703DD0AF}"/>
              </a:ext>
            </a:extLst>
          </p:cNvPr>
          <p:cNvCxnSpPr/>
          <p:nvPr/>
        </p:nvCxnSpPr>
        <p:spPr>
          <a:xfrm flipH="1">
            <a:off x="3414951" y="3203152"/>
            <a:ext cx="5714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4188E8-7959-4749-8A24-A4E9EE0605FB}"/>
              </a:ext>
            </a:extLst>
          </p:cNvPr>
          <p:cNvCxnSpPr/>
          <p:nvPr/>
        </p:nvCxnSpPr>
        <p:spPr>
          <a:xfrm flipH="1">
            <a:off x="3607142" y="2226329"/>
            <a:ext cx="5714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878C855-069F-4368-B38E-07CD7226112B}"/>
              </a:ext>
            </a:extLst>
          </p:cNvPr>
          <p:cNvSpPr txBox="1"/>
          <p:nvPr/>
        </p:nvSpPr>
        <p:spPr>
          <a:xfrm>
            <a:off x="3490156" y="1852965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Reporter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49D56B1-705A-40A8-AC44-09E0EB35F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82" y="6128260"/>
            <a:ext cx="998576" cy="56107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C24A58-A547-402C-8383-D605A19885DE}"/>
              </a:ext>
            </a:extLst>
          </p:cNvPr>
          <p:cNvCxnSpPr/>
          <p:nvPr/>
        </p:nvCxnSpPr>
        <p:spPr>
          <a:xfrm flipH="1">
            <a:off x="3545590" y="5962924"/>
            <a:ext cx="5714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CE76C599-0F94-4F68-8C33-D526C9B15E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017" y="6128261"/>
            <a:ext cx="463395" cy="56107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82FFC6-D555-4653-A6C6-93DC4B8E75AD}"/>
              </a:ext>
            </a:extLst>
          </p:cNvPr>
          <p:cNvCxnSpPr>
            <a:cxnSpLocks/>
          </p:cNvCxnSpPr>
          <p:nvPr/>
        </p:nvCxnSpPr>
        <p:spPr>
          <a:xfrm flipV="1">
            <a:off x="10083800" y="2194981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00F9070C-0507-40F8-96B5-2E2BA60F3A49}"/>
              </a:ext>
            </a:extLst>
          </p:cNvPr>
          <p:cNvSpPr/>
          <p:nvPr/>
        </p:nvSpPr>
        <p:spPr>
          <a:xfrm>
            <a:off x="9977962" y="182296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75F004-D50A-43D9-AC8F-DCCF35327962}"/>
              </a:ext>
            </a:extLst>
          </p:cNvPr>
          <p:cNvSpPr/>
          <p:nvPr/>
        </p:nvSpPr>
        <p:spPr>
          <a:xfrm>
            <a:off x="9977962" y="419858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279546-C9C8-40CB-9CFB-C266FEEEC68C}"/>
              </a:ext>
            </a:extLst>
          </p:cNvPr>
          <p:cNvCxnSpPr/>
          <p:nvPr/>
        </p:nvCxnSpPr>
        <p:spPr>
          <a:xfrm flipH="1" flipV="1">
            <a:off x="5965182" y="6128260"/>
            <a:ext cx="1189998" cy="561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CCEE6FC-2C19-4139-BA1F-E6081851B77A}"/>
              </a:ext>
            </a:extLst>
          </p:cNvPr>
          <p:cNvCxnSpPr/>
          <p:nvPr/>
        </p:nvCxnSpPr>
        <p:spPr>
          <a:xfrm flipV="1">
            <a:off x="4572965" y="6162233"/>
            <a:ext cx="1125189" cy="5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29AB392D-BF4B-404B-8819-83D04FEA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31" y="3371490"/>
            <a:ext cx="700293" cy="866699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7730818-1E5E-40F9-AE6B-F2713BC33CAE}"/>
              </a:ext>
            </a:extLst>
          </p:cNvPr>
          <p:cNvCxnSpPr/>
          <p:nvPr/>
        </p:nvCxnSpPr>
        <p:spPr>
          <a:xfrm flipH="1">
            <a:off x="3545589" y="4401720"/>
            <a:ext cx="5714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4C6D52F-370C-4635-9B49-AB6E705ABC08}"/>
              </a:ext>
            </a:extLst>
          </p:cNvPr>
          <p:cNvCxnSpPr>
            <a:cxnSpLocks/>
          </p:cNvCxnSpPr>
          <p:nvPr/>
        </p:nvCxnSpPr>
        <p:spPr>
          <a:xfrm flipV="1">
            <a:off x="7450624" y="3250477"/>
            <a:ext cx="1125435" cy="9614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F1D19F63-7D03-4C32-B583-DF4A6E8DFAF9}"/>
              </a:ext>
            </a:extLst>
          </p:cNvPr>
          <p:cNvSpPr txBox="1"/>
          <p:nvPr/>
        </p:nvSpPr>
        <p:spPr>
          <a:xfrm>
            <a:off x="4194810" y="3598834"/>
            <a:ext cx="331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Call you </a:t>
            </a:r>
            <a:r>
              <a:rPr lang="en-US" strike="sngStrike" dirty="0" err="1"/>
              <a:t>DcMcsufins</a:t>
            </a:r>
            <a:r>
              <a:rPr lang="en-US" strike="sngStrike" dirty="0"/>
              <a:t> for more pay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B90CB82-AEA4-46AD-B98B-99EFB3F0F3FE}"/>
              </a:ext>
            </a:extLst>
          </p:cNvPr>
          <p:cNvCxnSpPr>
            <a:cxnSpLocks/>
          </p:cNvCxnSpPr>
          <p:nvPr/>
        </p:nvCxnSpPr>
        <p:spPr>
          <a:xfrm flipV="1">
            <a:off x="542484" y="5278566"/>
            <a:ext cx="1955800" cy="27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9D0A865-23B5-4F30-A524-BAB06606966D}"/>
              </a:ext>
            </a:extLst>
          </p:cNvPr>
          <p:cNvSpPr/>
          <p:nvPr/>
        </p:nvSpPr>
        <p:spPr>
          <a:xfrm>
            <a:off x="687815" y="4774814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3F604679-66EF-4CE2-AF95-5EAF0E8EA5CD}"/>
              </a:ext>
            </a:extLst>
          </p:cNvPr>
          <p:cNvSpPr/>
          <p:nvPr/>
        </p:nvSpPr>
        <p:spPr>
          <a:xfrm>
            <a:off x="925830" y="5394960"/>
            <a:ext cx="1260433" cy="1141709"/>
          </a:xfrm>
          <a:prstGeom prst="cube">
            <a:avLst>
              <a:gd name="adj" fmla="val 89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003F7B-E8A4-47E1-A9D7-9FA3FAF8DB41}"/>
              </a:ext>
            </a:extLst>
          </p:cNvPr>
          <p:cNvSpPr/>
          <p:nvPr/>
        </p:nvSpPr>
        <p:spPr>
          <a:xfrm>
            <a:off x="908981" y="5508666"/>
            <a:ext cx="1137296" cy="212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247702-8F84-415A-8908-39177FBCB4E3}"/>
              </a:ext>
            </a:extLst>
          </p:cNvPr>
          <p:cNvSpPr txBox="1"/>
          <p:nvPr/>
        </p:nvSpPr>
        <p:spPr>
          <a:xfrm>
            <a:off x="951963" y="5834858"/>
            <a:ext cx="1103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  <a:p>
            <a:r>
              <a:rPr lang="en-US" sz="800" dirty="0"/>
              <a:t>For </a:t>
            </a:r>
          </a:p>
          <a:p>
            <a:r>
              <a:rPr lang="en-US" sz="800" dirty="0"/>
              <a:t>Disneyland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96788D-D95D-4A07-A6DD-BE526E66801D}"/>
              </a:ext>
            </a:extLst>
          </p:cNvPr>
          <p:cNvSpPr/>
          <p:nvPr/>
        </p:nvSpPr>
        <p:spPr>
          <a:xfrm>
            <a:off x="943090" y="5741650"/>
            <a:ext cx="113729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1CE8451-531C-4B5E-9C2E-DA32969BE4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078" y="3088472"/>
            <a:ext cx="507952" cy="50795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658D180-5260-4C61-A010-FDD890E2B524}"/>
              </a:ext>
            </a:extLst>
          </p:cNvPr>
          <p:cNvCxnSpPr/>
          <p:nvPr/>
        </p:nvCxnSpPr>
        <p:spPr>
          <a:xfrm>
            <a:off x="10515903" y="2976650"/>
            <a:ext cx="1344563" cy="806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275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be 91">
            <a:extLst>
              <a:ext uri="{FF2B5EF4-FFF2-40B4-BE49-F238E27FC236}">
                <a16:creationId xmlns:a16="http://schemas.microsoft.com/office/drawing/2014/main" id="{F7F787CE-804A-4C2F-9E83-C218F76B717D}"/>
              </a:ext>
            </a:extLst>
          </p:cNvPr>
          <p:cNvSpPr/>
          <p:nvPr/>
        </p:nvSpPr>
        <p:spPr>
          <a:xfrm>
            <a:off x="7127073" y="1264563"/>
            <a:ext cx="470351" cy="42360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3AB377-9846-482B-A695-3826E67F071F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C317A7-4B4B-48D8-872B-0B648DAD7CEB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3F604679-66EF-4CE2-AF95-5EAF0E8EA5CD}"/>
              </a:ext>
            </a:extLst>
          </p:cNvPr>
          <p:cNvSpPr/>
          <p:nvPr/>
        </p:nvSpPr>
        <p:spPr>
          <a:xfrm>
            <a:off x="925830" y="5394960"/>
            <a:ext cx="1260433" cy="1141709"/>
          </a:xfrm>
          <a:prstGeom prst="cube">
            <a:avLst>
              <a:gd name="adj" fmla="val 89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9003F7B-E8A4-47E1-A9D7-9FA3FAF8DB41}"/>
              </a:ext>
            </a:extLst>
          </p:cNvPr>
          <p:cNvSpPr/>
          <p:nvPr/>
        </p:nvSpPr>
        <p:spPr>
          <a:xfrm>
            <a:off x="908981" y="5508666"/>
            <a:ext cx="1137296" cy="212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247702-8F84-415A-8908-39177FBCB4E3}"/>
              </a:ext>
            </a:extLst>
          </p:cNvPr>
          <p:cNvSpPr txBox="1"/>
          <p:nvPr/>
        </p:nvSpPr>
        <p:spPr>
          <a:xfrm>
            <a:off x="951963" y="5834858"/>
            <a:ext cx="1103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  <a:p>
            <a:r>
              <a:rPr lang="en-US" sz="800" dirty="0"/>
              <a:t>For </a:t>
            </a:r>
          </a:p>
          <a:p>
            <a:r>
              <a:rPr lang="en-US" sz="800" dirty="0"/>
              <a:t>Disneyland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E96788D-D95D-4A07-A6DD-BE526E66801D}"/>
              </a:ext>
            </a:extLst>
          </p:cNvPr>
          <p:cNvSpPr/>
          <p:nvPr/>
        </p:nvSpPr>
        <p:spPr>
          <a:xfrm>
            <a:off x="943090" y="5741650"/>
            <a:ext cx="113729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778531-5228-4B97-A723-D695BBD28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710" y="2677806"/>
            <a:ext cx="2140244" cy="34352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838222-D8D7-46B0-9350-5AF1AF297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673" y="2571201"/>
            <a:ext cx="2931614" cy="3435264"/>
          </a:xfrm>
          <a:prstGeom prst="rect">
            <a:avLst/>
          </a:prstGeom>
        </p:spPr>
      </p:pic>
      <p:sp>
        <p:nvSpPr>
          <p:cNvPr id="43" name="Cube 42">
            <a:extLst>
              <a:ext uri="{FF2B5EF4-FFF2-40B4-BE49-F238E27FC236}">
                <a16:creationId xmlns:a16="http://schemas.microsoft.com/office/drawing/2014/main" id="{A21EB77D-A06A-4D03-B8BB-E41389BB071D}"/>
              </a:ext>
            </a:extLst>
          </p:cNvPr>
          <p:cNvSpPr/>
          <p:nvPr/>
        </p:nvSpPr>
        <p:spPr>
          <a:xfrm>
            <a:off x="374237" y="4166993"/>
            <a:ext cx="1260433" cy="1141709"/>
          </a:xfrm>
          <a:prstGeom prst="cube">
            <a:avLst>
              <a:gd name="adj" fmla="val 89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833974F-5B8F-47C6-93DC-36BF36FD8CB0}"/>
              </a:ext>
            </a:extLst>
          </p:cNvPr>
          <p:cNvSpPr txBox="1"/>
          <p:nvPr/>
        </p:nvSpPr>
        <p:spPr>
          <a:xfrm>
            <a:off x="400370" y="4606891"/>
            <a:ext cx="1103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  <a:p>
            <a:r>
              <a:rPr lang="en-US" sz="800" dirty="0"/>
              <a:t>For </a:t>
            </a:r>
          </a:p>
          <a:p>
            <a:r>
              <a:rPr lang="en-US" sz="800" dirty="0" err="1"/>
              <a:t>Kingomes</a:t>
            </a:r>
            <a:endParaRPr lang="en-US" sz="8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6B00244-E05B-4007-8DF2-720536A69741}"/>
              </a:ext>
            </a:extLst>
          </p:cNvPr>
          <p:cNvSpPr/>
          <p:nvPr/>
        </p:nvSpPr>
        <p:spPr>
          <a:xfrm>
            <a:off x="391497" y="4513683"/>
            <a:ext cx="113729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49CFF8-FA80-49B7-AF5C-B56BA9555180}"/>
              </a:ext>
            </a:extLst>
          </p:cNvPr>
          <p:cNvSpPr txBox="1"/>
          <p:nvPr/>
        </p:nvSpPr>
        <p:spPr>
          <a:xfrm>
            <a:off x="8496666" y="2158669"/>
            <a:ext cx="257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MAINSTREET(Disneyland)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855036-B5FC-40D9-B2CE-19664A0F8815}"/>
              </a:ext>
            </a:extLst>
          </p:cNvPr>
          <p:cNvSpPr/>
          <p:nvPr/>
        </p:nvSpPr>
        <p:spPr>
          <a:xfrm>
            <a:off x="4751917" y="2128190"/>
            <a:ext cx="403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MAINSTREET(Disneyland Castle, Original)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FF565A9-BDC1-4C97-B5F3-987FF2338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19420" y="6319322"/>
            <a:ext cx="430840" cy="60864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B0C77D1-BFA5-4AFC-9505-77C5C212C3AC}"/>
              </a:ext>
            </a:extLst>
          </p:cNvPr>
          <p:cNvCxnSpPr/>
          <p:nvPr/>
        </p:nvCxnSpPr>
        <p:spPr>
          <a:xfrm>
            <a:off x="3885717" y="6319322"/>
            <a:ext cx="1223010" cy="835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E9D1EC5-D920-4753-AA51-E2F6F392FBD1}"/>
              </a:ext>
            </a:extLst>
          </p:cNvPr>
          <p:cNvSpPr txBox="1"/>
          <p:nvPr/>
        </p:nvSpPr>
        <p:spPr>
          <a:xfrm>
            <a:off x="2791326" y="6494072"/>
            <a:ext cx="244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SQ.nonPolcieTV</a:t>
            </a:r>
            <a:r>
              <a:rPr lang="en-US" dirty="0"/>
              <a:t>(netlfix0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B35FC66-A022-436B-9434-11CCC1039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529" y="2784830"/>
            <a:ext cx="1539798" cy="1154849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60615AB-DEA4-4806-A2AA-A9A01A62E3DF}"/>
              </a:ext>
            </a:extLst>
          </p:cNvPr>
          <p:cNvCxnSpPr/>
          <p:nvPr/>
        </p:nvCxnSpPr>
        <p:spPr>
          <a:xfrm flipH="1">
            <a:off x="10621124" y="2563291"/>
            <a:ext cx="1040130" cy="2411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59C4804-DE16-41FD-8E82-3CEB2E362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699" y="1661514"/>
            <a:ext cx="366803" cy="366803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9B63AF8-4A8A-4364-84C0-3C51E76BD4ED}"/>
              </a:ext>
            </a:extLst>
          </p:cNvPr>
          <p:cNvSpPr txBox="1"/>
          <p:nvPr/>
        </p:nvSpPr>
        <p:spPr>
          <a:xfrm>
            <a:off x="9937013" y="1372718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JOEPSE</a:t>
            </a:r>
          </a:p>
          <a:p>
            <a:r>
              <a:rPr lang="en-US" strike="sngStrike" dirty="0"/>
              <a:t>Eric </a:t>
            </a:r>
            <a:r>
              <a:rPr lang="en-US" strike="sngStrike" dirty="0" err="1"/>
              <a:t>ludwig</a:t>
            </a:r>
            <a:endParaRPr lang="en-US" strike="sngStrike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9627482-33D0-42A7-A28E-A29A1E5D63CA}"/>
              </a:ext>
            </a:extLst>
          </p:cNvPr>
          <p:cNvSpPr/>
          <p:nvPr/>
        </p:nvSpPr>
        <p:spPr>
          <a:xfrm>
            <a:off x="383315" y="4290948"/>
            <a:ext cx="1137296" cy="212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39BC7D2-66A8-464D-8883-BBD538DBE339}"/>
              </a:ext>
            </a:extLst>
          </p:cNvPr>
          <p:cNvCxnSpPr/>
          <p:nvPr/>
        </p:nvCxnSpPr>
        <p:spPr>
          <a:xfrm flipV="1">
            <a:off x="2320290" y="1383030"/>
            <a:ext cx="0" cy="535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F6B5D68-BA83-4A70-939D-23E418B39D1F}"/>
              </a:ext>
            </a:extLst>
          </p:cNvPr>
          <p:cNvSpPr txBox="1"/>
          <p:nvPr/>
        </p:nvSpPr>
        <p:spPr>
          <a:xfrm>
            <a:off x="5554980" y="6536669"/>
            <a:ext cx="3942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41.SQ.(IPX).</a:t>
            </a:r>
            <a:r>
              <a:rPr lang="en-US" dirty="0" err="1"/>
              <a:t>WWI.SWING.</a:t>
            </a:r>
            <a:r>
              <a:rPr lang="en-US" strike="sngStrike" dirty="0" err="1"/>
              <a:t>marxFury</a:t>
            </a:r>
            <a:r>
              <a:rPr lang="en-US" strike="sngStrike" dirty="0"/>
              <a:t>; rape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3E9F4DA-E641-4D09-9512-8759FA13D4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551" y="6490366"/>
            <a:ext cx="584557" cy="3273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283ACD7-D868-463E-8C17-357D6EFA52AF}"/>
              </a:ext>
            </a:extLst>
          </p:cNvPr>
          <p:cNvSpPr/>
          <p:nvPr/>
        </p:nvSpPr>
        <p:spPr>
          <a:xfrm>
            <a:off x="7955280" y="6543000"/>
            <a:ext cx="1657350" cy="1940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B25AB4C-24B6-4E8D-97B4-EF62F1DFF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734" y="2741354"/>
            <a:ext cx="1383526" cy="188793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7C24731-C900-4790-8012-32A56D5079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88" y="1218742"/>
            <a:ext cx="896336" cy="501948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84D77D1-5625-4E9E-ACE8-04CFCFFDD816}"/>
              </a:ext>
            </a:extLst>
          </p:cNvPr>
          <p:cNvCxnSpPr/>
          <p:nvPr/>
        </p:nvCxnSpPr>
        <p:spPr>
          <a:xfrm flipV="1">
            <a:off x="2663780" y="3423722"/>
            <a:ext cx="1594542" cy="1490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DDAED515-D727-4655-B2AC-7DC214AD0F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8346" y="6269038"/>
            <a:ext cx="3265170" cy="338905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78CA160-B52B-48FA-B1F0-B5D3009EFEB0}"/>
              </a:ext>
            </a:extLst>
          </p:cNvPr>
          <p:cNvCxnSpPr>
            <a:cxnSpLocks/>
          </p:cNvCxnSpPr>
          <p:nvPr/>
        </p:nvCxnSpPr>
        <p:spPr>
          <a:xfrm flipV="1">
            <a:off x="2851259" y="1943630"/>
            <a:ext cx="9059829" cy="158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C1D56C3-B2E7-428F-9AB9-B959E4C443AF}"/>
              </a:ext>
            </a:extLst>
          </p:cNvPr>
          <p:cNvCxnSpPr/>
          <p:nvPr/>
        </p:nvCxnSpPr>
        <p:spPr>
          <a:xfrm flipV="1">
            <a:off x="3012541" y="6151902"/>
            <a:ext cx="8348879" cy="100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BCC242F0-4E27-48D7-955B-986E7E6B322F}"/>
              </a:ext>
            </a:extLst>
          </p:cNvPr>
          <p:cNvCxnSpPr/>
          <p:nvPr/>
        </p:nvCxnSpPr>
        <p:spPr>
          <a:xfrm flipH="1" flipV="1">
            <a:off x="4013263" y="1753598"/>
            <a:ext cx="1932705" cy="4736768"/>
          </a:xfrm>
          <a:prstGeom prst="straightConnector1">
            <a:avLst/>
          </a:prstGeom>
          <a:ln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F2B617DF-4231-4D62-824B-546689C0DB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138" y="1215619"/>
            <a:ext cx="616284" cy="338721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5A39180-BB5C-40C6-8196-E69C9B0645AE}"/>
              </a:ext>
            </a:extLst>
          </p:cNvPr>
          <p:cNvCxnSpPr/>
          <p:nvPr/>
        </p:nvCxnSpPr>
        <p:spPr>
          <a:xfrm flipV="1">
            <a:off x="7512378" y="971816"/>
            <a:ext cx="748918" cy="636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D8C0BF7-923B-4898-9129-64822B68F1FA}"/>
              </a:ext>
            </a:extLst>
          </p:cNvPr>
          <p:cNvSpPr txBox="1"/>
          <p:nvPr/>
        </p:nvSpPr>
        <p:spPr>
          <a:xfrm>
            <a:off x="4246538" y="1247861"/>
            <a:ext cx="3526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SINGLE DAD, SAN FRANCICO, DOCS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150AA03D-B011-4227-AAE3-1609BD7954B1}"/>
              </a:ext>
            </a:extLst>
          </p:cNvPr>
          <p:cNvCxnSpPr/>
          <p:nvPr/>
        </p:nvCxnSpPr>
        <p:spPr>
          <a:xfrm flipV="1">
            <a:off x="2663780" y="1415919"/>
            <a:ext cx="8997474" cy="40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975CEA-F1D6-41BA-8F11-76C6E42C8912}"/>
              </a:ext>
            </a:extLst>
          </p:cNvPr>
          <p:cNvCxnSpPr>
            <a:stCxn id="89" idx="1"/>
          </p:cNvCxnSpPr>
          <p:nvPr/>
        </p:nvCxnSpPr>
        <p:spPr>
          <a:xfrm flipV="1">
            <a:off x="4246538" y="1415919"/>
            <a:ext cx="2880535" cy="16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2C04E45-3B4C-4DCD-8A7D-4E38426BB6B1}"/>
              </a:ext>
            </a:extLst>
          </p:cNvPr>
          <p:cNvSpPr txBox="1"/>
          <p:nvPr/>
        </p:nvSpPr>
        <p:spPr>
          <a:xfrm>
            <a:off x="8311010" y="1530283"/>
            <a:ext cx="10871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Dominique</a:t>
            </a:r>
          </a:p>
          <a:p>
            <a:r>
              <a:rPr lang="en-US" sz="800" strike="sngStrike" dirty="0" err="1"/>
              <a:t>Martellie</a:t>
            </a:r>
            <a:endParaRPr lang="en-US" sz="800" strike="sngStrike" dirty="0"/>
          </a:p>
          <a:p>
            <a:r>
              <a:rPr lang="en-US" sz="800" strike="sngStrike" dirty="0"/>
              <a:t>Glue, </a:t>
            </a:r>
            <a:r>
              <a:rPr lang="en-US" sz="800" strike="sngStrike" dirty="0" err="1"/>
              <a:t>cleit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Disenyland</a:t>
            </a:r>
            <a:endParaRPr lang="en-US" sz="800" strike="sngStrike" dirty="0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A413631-BF2E-41F7-B389-D43A91B2BB21}"/>
              </a:ext>
            </a:extLst>
          </p:cNvPr>
          <p:cNvCxnSpPr>
            <a:endCxn id="86" idx="2"/>
          </p:cNvCxnSpPr>
          <p:nvPr/>
        </p:nvCxnSpPr>
        <p:spPr>
          <a:xfrm flipH="1" flipV="1">
            <a:off x="7955280" y="1554340"/>
            <a:ext cx="306016" cy="38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AF7EB35C-A3F9-4C06-813A-7A9C68AC98F6}"/>
              </a:ext>
            </a:extLst>
          </p:cNvPr>
          <p:cNvCxnSpPr/>
          <p:nvPr/>
        </p:nvCxnSpPr>
        <p:spPr>
          <a:xfrm flipH="1" flipV="1">
            <a:off x="4324370" y="1597541"/>
            <a:ext cx="3652111" cy="384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E4AEA83-9C19-4FCC-9ED7-387E63175CA4}"/>
              </a:ext>
            </a:extLst>
          </p:cNvPr>
          <p:cNvSpPr txBox="1"/>
          <p:nvPr/>
        </p:nvSpPr>
        <p:spPr>
          <a:xfrm>
            <a:off x="2851259" y="2369289"/>
            <a:ext cx="239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  <a:r>
              <a:rPr lang="en-US" dirty="0" err="1"/>
              <a:t>kingdome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E46C5D-0357-489E-94CE-F7E794497DF7}"/>
              </a:ext>
            </a:extLst>
          </p:cNvPr>
          <p:cNvSpPr txBox="1"/>
          <p:nvPr/>
        </p:nvSpPr>
        <p:spPr>
          <a:xfrm>
            <a:off x="7206357" y="4009604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trike="sngStrike" dirty="0"/>
              <a:t>(free pizza)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9D3BB53A-0D6D-45E9-9029-3EF2BF73AE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63" y="2713729"/>
            <a:ext cx="1161164" cy="1161164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122C823E-4709-4D7A-8E81-269F35EB35FE}"/>
              </a:ext>
            </a:extLst>
          </p:cNvPr>
          <p:cNvSpPr txBox="1"/>
          <p:nvPr/>
        </p:nvSpPr>
        <p:spPr>
          <a:xfrm>
            <a:off x="1733261" y="2113329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HOMICE:NANA:</a:t>
            </a:r>
            <a:r>
              <a:rPr lang="en-US" strike="sngStrike" dirty="0" err="1"/>
              <a:t>nanas</a:t>
            </a:r>
            <a:r>
              <a:rPr lang="en-US" strike="sngStrike" dirty="0"/>
              <a:t> house</a:t>
            </a:r>
          </a:p>
        </p:txBody>
      </p:sp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91D6617B-F023-4051-964F-40769E2835CB}"/>
              </a:ext>
            </a:extLst>
          </p:cNvPr>
          <p:cNvSpPr/>
          <p:nvPr/>
        </p:nvSpPr>
        <p:spPr>
          <a:xfrm flipH="1">
            <a:off x="2981367" y="3164900"/>
            <a:ext cx="616485" cy="9485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8437CC0-8167-47A9-A3E9-91ED001C15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50524" y="6252145"/>
            <a:ext cx="537946" cy="298337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2663D65-6C8F-4B74-AF30-226829073244}"/>
              </a:ext>
            </a:extLst>
          </p:cNvPr>
          <p:cNvSpPr/>
          <p:nvPr/>
        </p:nvSpPr>
        <p:spPr>
          <a:xfrm>
            <a:off x="4717816" y="6401693"/>
            <a:ext cx="3604920" cy="50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DCA0C18C-F1BC-49C0-92B6-DE87D5514D2E}"/>
              </a:ext>
            </a:extLst>
          </p:cNvPr>
          <p:cNvSpPr/>
          <p:nvPr/>
        </p:nvSpPr>
        <p:spPr>
          <a:xfrm rot="7589814">
            <a:off x="8384721" y="5614909"/>
            <a:ext cx="1112557" cy="75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2FD78DA-D60C-4C9A-BA9F-2B0B39A339A3}"/>
              </a:ext>
            </a:extLst>
          </p:cNvPr>
          <p:cNvSpPr/>
          <p:nvPr/>
        </p:nvSpPr>
        <p:spPr>
          <a:xfrm rot="18377600">
            <a:off x="8634551" y="5713885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HERE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AD644BB-FD31-41CE-8BC5-66429426949D}"/>
              </a:ext>
            </a:extLst>
          </p:cNvPr>
          <p:cNvCxnSpPr/>
          <p:nvPr/>
        </p:nvCxnSpPr>
        <p:spPr>
          <a:xfrm flipV="1">
            <a:off x="2766845" y="1247861"/>
            <a:ext cx="1667995" cy="34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42645DAE-5B74-4827-B739-20A060E2E8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3" y="1596085"/>
            <a:ext cx="281287" cy="421931"/>
          </a:xfrm>
          <a:prstGeom prst="rect">
            <a:avLst/>
          </a:prstGeom>
        </p:spPr>
      </p:pic>
      <p:sp>
        <p:nvSpPr>
          <p:cNvPr id="114" name="TextBox 113">
            <a:extLst>
              <a:ext uri="{FF2B5EF4-FFF2-40B4-BE49-F238E27FC236}">
                <a16:creationId xmlns:a16="http://schemas.microsoft.com/office/drawing/2014/main" id="{10A2F7A7-1D12-4C7A-831C-D7EAB98A1827}"/>
              </a:ext>
            </a:extLst>
          </p:cNvPr>
          <p:cNvSpPr txBox="1"/>
          <p:nvPr/>
        </p:nvSpPr>
        <p:spPr>
          <a:xfrm>
            <a:off x="7050120" y="1710990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JOEPHSE</a:t>
            </a:r>
          </a:p>
        </p:txBody>
      </p:sp>
    </p:spTree>
    <p:extLst>
      <p:ext uri="{BB962C8B-B14F-4D97-AF65-F5344CB8AC3E}">
        <p14:creationId xmlns:p14="http://schemas.microsoft.com/office/powerpoint/2010/main" val="1105013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BACBC-92D3-411D-B1DB-D2450D441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3320705"/>
            <a:ext cx="3184207" cy="1459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FBF4738-6CF4-4FB7-ADA8-EC56C917D76B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707F3D-5954-473A-91DB-8FF81DAD5444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0B802-6F1B-490D-8F8D-C42C97ECAB21}"/>
              </a:ext>
            </a:extLst>
          </p:cNvPr>
          <p:cNvSpPr txBox="1"/>
          <p:nvPr/>
        </p:nvSpPr>
        <p:spPr>
          <a:xfrm>
            <a:off x="5735955" y="2087236"/>
            <a:ext cx="36134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KING(HOMICD:NANA)/</a:t>
            </a:r>
            <a:r>
              <a:rPr lang="en-US" sz="800" dirty="0" err="1"/>
              <a:t>KING.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/jobs/jobs/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smeires</a:t>
            </a:r>
            <a:endParaRPr lang="en-US" sz="800" strike="sngStrik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EF6947-5A66-4307-9A0C-A5E0DCC98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955" y="1393851"/>
            <a:ext cx="1192530" cy="6678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C45974-20A5-4DDB-85EB-5627E6D0B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7972" y="2271246"/>
            <a:ext cx="468496" cy="6393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AF9B60-9D0B-4CA3-B8B9-A7E066486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955" y="2328249"/>
            <a:ext cx="542228" cy="635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3D30D7-BD36-4411-AF27-F1053A72D6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046" y="2303015"/>
            <a:ext cx="482535" cy="7745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391562-1AFE-4362-B073-136B495B6022}"/>
              </a:ext>
            </a:extLst>
          </p:cNvPr>
          <p:cNvSpPr txBox="1"/>
          <p:nvPr/>
        </p:nvSpPr>
        <p:spPr>
          <a:xfrm>
            <a:off x="6332220" y="394745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JOEPHSE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828082-3793-4695-AFC3-38EA9ADE47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41" y="4300365"/>
            <a:ext cx="281287" cy="4219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29F19F4-371F-44A8-907D-829A6CCCA4BC}"/>
              </a:ext>
            </a:extLst>
          </p:cNvPr>
          <p:cNvCxnSpPr>
            <a:endCxn id="14" idx="3"/>
          </p:cNvCxnSpPr>
          <p:nvPr/>
        </p:nvCxnSpPr>
        <p:spPr>
          <a:xfrm flipV="1">
            <a:off x="6457950" y="4132120"/>
            <a:ext cx="894101" cy="64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235ACF-A566-4B3F-A725-8B10107EC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06" y="6042028"/>
            <a:ext cx="366803" cy="36680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9C9745-0653-43AB-AE0D-F8907EEA94AE}"/>
              </a:ext>
            </a:extLst>
          </p:cNvPr>
          <p:cNvSpPr txBox="1"/>
          <p:nvPr/>
        </p:nvSpPr>
        <p:spPr>
          <a:xfrm>
            <a:off x="6332220" y="5753232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JOEPSE</a:t>
            </a:r>
          </a:p>
          <a:p>
            <a:r>
              <a:rPr lang="en-US" strike="sngStrike" dirty="0"/>
              <a:t>Eric </a:t>
            </a:r>
            <a:r>
              <a:rPr lang="en-US" strike="sngStrike" dirty="0" err="1"/>
              <a:t>ludwig</a:t>
            </a:r>
            <a:endParaRPr lang="en-US" strike="sngStrike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364D7DC-FE30-4D66-8B7C-92DF86770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7614" y="6492108"/>
            <a:ext cx="537946" cy="29833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903A8AB-CC4E-4363-9CC2-83110B000C23}"/>
              </a:ext>
            </a:extLst>
          </p:cNvPr>
          <p:cNvSpPr/>
          <p:nvPr/>
        </p:nvSpPr>
        <p:spPr>
          <a:xfrm rot="18377600">
            <a:off x="8211641" y="5953848"/>
            <a:ext cx="684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HERE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AFAB959-998E-4999-AF97-4401A02BF9CF}"/>
              </a:ext>
            </a:extLst>
          </p:cNvPr>
          <p:cNvSpPr/>
          <p:nvPr/>
        </p:nvSpPr>
        <p:spPr>
          <a:xfrm rot="7589814">
            <a:off x="8384721" y="5614909"/>
            <a:ext cx="1112557" cy="752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34DC29-4341-48F5-A765-39F61B3EC320}"/>
              </a:ext>
            </a:extLst>
          </p:cNvPr>
          <p:cNvCxnSpPr/>
          <p:nvPr/>
        </p:nvCxnSpPr>
        <p:spPr>
          <a:xfrm>
            <a:off x="7827614" y="6229350"/>
            <a:ext cx="619156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41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F071B8-A68F-471C-A012-3B990F1228D0}"/>
              </a:ext>
            </a:extLst>
          </p:cNvPr>
          <p:cNvSpPr/>
          <p:nvPr/>
        </p:nvSpPr>
        <p:spPr>
          <a:xfrm>
            <a:off x="3754351" y="2702518"/>
            <a:ext cx="2527300" cy="64633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3572-D56E-487F-917A-9FE8E8833312}"/>
              </a:ext>
            </a:extLst>
          </p:cNvPr>
          <p:cNvSpPr txBox="1"/>
          <p:nvPr/>
        </p:nvSpPr>
        <p:spPr>
          <a:xfrm>
            <a:off x="3947088" y="2871170"/>
            <a:ext cx="227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SMALL DECISIONS LLC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E55A45-151C-4595-8BF5-ED4BAF149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038" y="2702518"/>
            <a:ext cx="646331" cy="6463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E32899-A6BF-417C-814C-9ACC66607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64" y="2702518"/>
            <a:ext cx="2067175" cy="2067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12BB39-8A03-441A-A90B-C976F42F02B8}"/>
              </a:ext>
            </a:extLst>
          </p:cNvPr>
          <p:cNvSpPr/>
          <p:nvPr/>
        </p:nvSpPr>
        <p:spPr>
          <a:xfrm>
            <a:off x="0" y="3955268"/>
            <a:ext cx="1415132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LABOR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094E43-458E-48D8-94C8-3BD3CA39D51C}"/>
              </a:ext>
            </a:extLst>
          </p:cNvPr>
          <p:cNvSpPr txBox="1"/>
          <p:nvPr/>
        </p:nvSpPr>
        <p:spPr>
          <a:xfrm>
            <a:off x="2345878" y="3585936"/>
            <a:ext cx="14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tiny hands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7F1C82-C364-4E46-B208-8121CC44024A}"/>
              </a:ext>
            </a:extLst>
          </p:cNvPr>
          <p:cNvSpPr/>
          <p:nvPr/>
        </p:nvSpPr>
        <p:spPr>
          <a:xfrm>
            <a:off x="1941547" y="1676413"/>
            <a:ext cx="1812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 lab </a:t>
            </a:r>
            <a:r>
              <a:rPr lang="en-US" dirty="0" err="1"/>
              <a:t>procesor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571433-177E-453B-BE61-621919F9B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80" y="3965736"/>
            <a:ext cx="986954" cy="65677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BA62A4-12C6-43D0-A45C-62FEBBD58081}"/>
              </a:ext>
            </a:extLst>
          </p:cNvPr>
          <p:cNvCxnSpPr/>
          <p:nvPr/>
        </p:nvCxnSpPr>
        <p:spPr>
          <a:xfrm>
            <a:off x="1415132" y="74295"/>
            <a:ext cx="0" cy="6709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AB4B9B2-3DC1-41DC-9A98-BBD5D5FD5F7A}"/>
              </a:ext>
            </a:extLst>
          </p:cNvPr>
          <p:cNvSpPr/>
          <p:nvPr/>
        </p:nvSpPr>
        <p:spPr>
          <a:xfrm>
            <a:off x="4503420" y="3955268"/>
            <a:ext cx="1718841" cy="13711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D72A7C-0D40-4EBF-92F9-5C80BA691F93}"/>
              </a:ext>
            </a:extLst>
          </p:cNvPr>
          <p:cNvSpPr/>
          <p:nvPr/>
        </p:nvSpPr>
        <p:spPr>
          <a:xfrm>
            <a:off x="6638755" y="5444636"/>
            <a:ext cx="697227" cy="6627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727CC3-9947-4CF1-A14F-116F8B509A85}"/>
              </a:ext>
            </a:extLst>
          </p:cNvPr>
          <p:cNvCxnSpPr/>
          <p:nvPr/>
        </p:nvCxnSpPr>
        <p:spPr>
          <a:xfrm>
            <a:off x="7543800" y="2045745"/>
            <a:ext cx="2914650" cy="3730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C741F8C-4CED-464D-8BD0-EC41DA8855FD}"/>
              </a:ext>
            </a:extLst>
          </p:cNvPr>
          <p:cNvSpPr txBox="1"/>
          <p:nvPr/>
        </p:nvSpPr>
        <p:spPr>
          <a:xfrm>
            <a:off x="7669595" y="2374218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Theft Visual Process and Content </a:t>
            </a:r>
            <a:r>
              <a:rPr lang="en-US" dirty="0" err="1"/>
              <a:t>Commerical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7ADD79-682D-4FE5-AB03-285BBC078F7C}"/>
              </a:ext>
            </a:extLst>
          </p:cNvPr>
          <p:cNvSpPr/>
          <p:nvPr/>
        </p:nvSpPr>
        <p:spPr>
          <a:xfrm>
            <a:off x="0" y="0"/>
            <a:ext cx="12192000" cy="863600"/>
          </a:xfrm>
          <a:prstGeom prst="rect">
            <a:avLst/>
          </a:prstGeom>
          <a:solidFill>
            <a:schemeClr val="tx1"/>
          </a:solidFill>
          <a:ln>
            <a:solidFill>
              <a:srgbClr val="A8BDE2">
                <a:alpha val="2313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FAE6F8-80BE-4291-9CD8-550181B978DD}"/>
              </a:ext>
            </a:extLst>
          </p:cNvPr>
          <p:cNvSpPr/>
          <p:nvPr/>
        </p:nvSpPr>
        <p:spPr>
          <a:xfrm>
            <a:off x="0" y="870634"/>
            <a:ext cx="12192000" cy="31205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0568201-0DE0-442B-A92C-3F98994611D4}"/>
              </a:ext>
            </a:extLst>
          </p:cNvPr>
          <p:cNvSpPr/>
          <p:nvPr/>
        </p:nvSpPr>
        <p:spPr>
          <a:xfrm>
            <a:off x="6543304" y="4355318"/>
            <a:ext cx="646331" cy="414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2F6B5-7409-41D5-AC69-694E59F2C08A}"/>
              </a:ext>
            </a:extLst>
          </p:cNvPr>
          <p:cNvSpPr/>
          <p:nvPr/>
        </p:nvSpPr>
        <p:spPr>
          <a:xfrm>
            <a:off x="5427023" y="4683705"/>
            <a:ext cx="668977" cy="4939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9A283C-4F5C-4EBD-ADD0-952DBEE278E2}"/>
              </a:ext>
            </a:extLst>
          </p:cNvPr>
          <p:cNvSpPr/>
          <p:nvPr/>
        </p:nvSpPr>
        <p:spPr>
          <a:xfrm>
            <a:off x="5669152" y="4251366"/>
            <a:ext cx="399506" cy="2836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17DADB-5CA0-4E80-8EDF-7FAB979B250E}"/>
              </a:ext>
            </a:extLst>
          </p:cNvPr>
          <p:cNvSpPr/>
          <p:nvPr/>
        </p:nvSpPr>
        <p:spPr>
          <a:xfrm>
            <a:off x="5408775" y="5191517"/>
            <a:ext cx="399506" cy="13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A2B533-A858-49BF-8D0D-E105C417456E}"/>
              </a:ext>
            </a:extLst>
          </p:cNvPr>
          <p:cNvSpPr/>
          <p:nvPr/>
        </p:nvSpPr>
        <p:spPr>
          <a:xfrm>
            <a:off x="5795613" y="5191516"/>
            <a:ext cx="399506" cy="13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240E78-6E85-48B5-A451-9EE069F339A6}"/>
              </a:ext>
            </a:extLst>
          </p:cNvPr>
          <p:cNvSpPr/>
          <p:nvPr/>
        </p:nvSpPr>
        <p:spPr>
          <a:xfrm>
            <a:off x="7145864" y="4884273"/>
            <a:ext cx="493931" cy="152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l2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C0E5D735-0D85-4EA6-B68F-55CFFDAA17A5}"/>
              </a:ext>
            </a:extLst>
          </p:cNvPr>
          <p:cNvSpPr/>
          <p:nvPr/>
        </p:nvSpPr>
        <p:spPr>
          <a:xfrm>
            <a:off x="1715765" y="5299158"/>
            <a:ext cx="1165592" cy="1443227"/>
          </a:xfrm>
          <a:prstGeom prst="cube">
            <a:avLst>
              <a:gd name="adj" fmla="val 118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BDE23F7-C004-4283-A77E-9A7C97A22670}"/>
              </a:ext>
            </a:extLst>
          </p:cNvPr>
          <p:cNvCxnSpPr/>
          <p:nvPr/>
        </p:nvCxnSpPr>
        <p:spPr>
          <a:xfrm>
            <a:off x="1623060" y="5079987"/>
            <a:ext cx="22224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F878F6FA-57F2-4DC6-A758-5448F381EC2A}"/>
              </a:ext>
            </a:extLst>
          </p:cNvPr>
          <p:cNvSpPr txBox="1"/>
          <p:nvPr/>
        </p:nvSpPr>
        <p:spPr>
          <a:xfrm>
            <a:off x="1544286" y="4580069"/>
            <a:ext cx="1713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Download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2A3799C-69E6-4C00-9D2A-2FAB6BBFBAC6}"/>
              </a:ext>
            </a:extLst>
          </p:cNvPr>
          <p:cNvSpPr txBox="1"/>
          <p:nvPr/>
        </p:nvSpPr>
        <p:spPr>
          <a:xfrm>
            <a:off x="1696288" y="5775993"/>
            <a:ext cx="1176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</a:p>
          <a:p>
            <a:r>
              <a:rPr lang="en-US" dirty="0"/>
              <a:t>for </a:t>
            </a:r>
          </a:p>
          <a:p>
            <a:r>
              <a:rPr lang="en-US" sz="1100" dirty="0" err="1"/>
              <a:t>Sillico</a:t>
            </a:r>
            <a:r>
              <a:rPr lang="en-US" dirty="0" err="1"/>
              <a:t>n</a:t>
            </a:r>
            <a:r>
              <a:rPr lang="en-US" dirty="0"/>
              <a:t> </a:t>
            </a:r>
            <a:r>
              <a:rPr lang="en-US" sz="1000" dirty="0"/>
              <a:t>Chips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97FBE66-56AA-425F-944E-23420E2E87EC}"/>
              </a:ext>
            </a:extLst>
          </p:cNvPr>
          <p:cNvSpPr/>
          <p:nvPr/>
        </p:nvSpPr>
        <p:spPr>
          <a:xfrm>
            <a:off x="0" y="5707301"/>
            <a:ext cx="1415132" cy="4000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CPVA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A548704-D4AB-4377-BC0F-1C67A17F6A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28" y="5775993"/>
            <a:ext cx="1428750" cy="80010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6CDE73-5803-43B8-A33B-1C7810D3EA12}"/>
              </a:ext>
            </a:extLst>
          </p:cNvPr>
          <p:cNvCxnSpPr/>
          <p:nvPr/>
        </p:nvCxnSpPr>
        <p:spPr>
          <a:xfrm flipH="1" flipV="1">
            <a:off x="3207322" y="5613416"/>
            <a:ext cx="2151263" cy="1131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B2BA8A5-6540-4AA8-9590-211B7BC93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75" y="5840973"/>
            <a:ext cx="385440" cy="53275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BA24547-3340-4648-9EFF-56A4F764FA21}"/>
              </a:ext>
            </a:extLst>
          </p:cNvPr>
          <p:cNvCxnSpPr/>
          <p:nvPr/>
        </p:nvCxnSpPr>
        <p:spPr>
          <a:xfrm>
            <a:off x="4861456" y="5775993"/>
            <a:ext cx="946825" cy="7866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FEF9704B-A2E8-4CB4-A594-D1232D6616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894" y="5534834"/>
            <a:ext cx="1438565" cy="113145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77FB6E3-5E2D-4284-9046-4A7061591BF9}"/>
              </a:ext>
            </a:extLst>
          </p:cNvPr>
          <p:cNvCxnSpPr/>
          <p:nvPr/>
        </p:nvCxnSpPr>
        <p:spPr>
          <a:xfrm flipV="1">
            <a:off x="3095698" y="5907326"/>
            <a:ext cx="3543057" cy="65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ube 48">
            <a:extLst>
              <a:ext uri="{FF2B5EF4-FFF2-40B4-BE49-F238E27FC236}">
                <a16:creationId xmlns:a16="http://schemas.microsoft.com/office/drawing/2014/main" id="{01EC09A3-AB8C-4C7B-A807-33CE38D1EED6}"/>
              </a:ext>
            </a:extLst>
          </p:cNvPr>
          <p:cNvSpPr/>
          <p:nvPr/>
        </p:nvSpPr>
        <p:spPr>
          <a:xfrm>
            <a:off x="8760595" y="5421128"/>
            <a:ext cx="1260433" cy="1141709"/>
          </a:xfrm>
          <a:prstGeom prst="cube">
            <a:avLst>
              <a:gd name="adj" fmla="val 898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C18BBB-25BC-44FD-8444-AA1158E82D17}"/>
              </a:ext>
            </a:extLst>
          </p:cNvPr>
          <p:cNvSpPr/>
          <p:nvPr/>
        </p:nvSpPr>
        <p:spPr>
          <a:xfrm>
            <a:off x="8743746" y="5534834"/>
            <a:ext cx="1137296" cy="2124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11A761-A726-45D3-992E-1E2479F54A34}"/>
              </a:ext>
            </a:extLst>
          </p:cNvPr>
          <p:cNvSpPr txBox="1"/>
          <p:nvPr/>
        </p:nvSpPr>
        <p:spPr>
          <a:xfrm>
            <a:off x="8786728" y="5861026"/>
            <a:ext cx="110318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</a:t>
            </a:r>
          </a:p>
          <a:p>
            <a:r>
              <a:rPr lang="en-US" sz="800" dirty="0"/>
              <a:t>For </a:t>
            </a:r>
          </a:p>
          <a:p>
            <a:r>
              <a:rPr lang="en-US" sz="800" dirty="0"/>
              <a:t>Disneyland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D2C820-D9C6-4C62-AC05-97584E586EE5}"/>
              </a:ext>
            </a:extLst>
          </p:cNvPr>
          <p:cNvSpPr/>
          <p:nvPr/>
        </p:nvSpPr>
        <p:spPr>
          <a:xfrm>
            <a:off x="8777855" y="5767818"/>
            <a:ext cx="1137296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7906EEE-6F4F-4F95-966C-A96681BE3312}"/>
              </a:ext>
            </a:extLst>
          </p:cNvPr>
          <p:cNvSpPr txBox="1"/>
          <p:nvPr/>
        </p:nvSpPr>
        <p:spPr>
          <a:xfrm>
            <a:off x="9158482" y="6004396"/>
            <a:ext cx="748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infant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2E7C4D6-8CB4-47E5-A26F-DEF1F4122CAA}"/>
              </a:ext>
            </a:extLst>
          </p:cNvPr>
          <p:cNvCxnSpPr/>
          <p:nvPr/>
        </p:nvCxnSpPr>
        <p:spPr>
          <a:xfrm flipH="1" flipV="1">
            <a:off x="6423660" y="2230411"/>
            <a:ext cx="563708" cy="640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6BF02D69-8871-4696-9AF8-B5463FDAAC8F}"/>
              </a:ext>
            </a:extLst>
          </p:cNvPr>
          <p:cNvSpPr txBox="1"/>
          <p:nvPr/>
        </p:nvSpPr>
        <p:spPr>
          <a:xfrm>
            <a:off x="5803827" y="1999568"/>
            <a:ext cx="255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 </a:t>
            </a:r>
            <a:r>
              <a:rPr lang="en-US" dirty="0" err="1"/>
              <a:t>Jrs</a:t>
            </a:r>
            <a:r>
              <a:rPr lang="en-US" dirty="0"/>
              <a:t>: </a:t>
            </a:r>
            <a:r>
              <a:rPr lang="en-US" dirty="0" err="1"/>
              <a:t>Mirco</a:t>
            </a:r>
            <a:r>
              <a:rPr lang="en-US" dirty="0"/>
              <a:t> </a:t>
            </a:r>
            <a:r>
              <a:rPr lang="en-US" dirty="0" err="1"/>
              <a:t>Dessions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6D632F6-56FB-4A31-A432-BD8E244C4C10}"/>
              </a:ext>
            </a:extLst>
          </p:cNvPr>
          <p:cNvSpPr/>
          <p:nvPr/>
        </p:nvSpPr>
        <p:spPr>
          <a:xfrm>
            <a:off x="3728549" y="1268729"/>
            <a:ext cx="4709100" cy="7929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MACRO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14235F0-5E0F-4984-830E-9A499DB9B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58450" y="6004396"/>
            <a:ext cx="498195" cy="295371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098033A9-72CA-46E2-9D3E-AAAB3944ED89}"/>
              </a:ext>
            </a:extLst>
          </p:cNvPr>
          <p:cNvSpPr txBox="1"/>
          <p:nvPr/>
        </p:nvSpPr>
        <p:spPr>
          <a:xfrm flipH="1">
            <a:off x="10495712" y="5589125"/>
            <a:ext cx="379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82239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314</Words>
  <Application>Microsoft Office PowerPoint</Application>
  <PresentationFormat>Widescreen</PresentationFormat>
  <Paragraphs>124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Custom-tc-cen10</dc:creator>
  <cp:lastModifiedBy>Custom-tc-cen10</cp:lastModifiedBy>
  <cp:revision>7</cp:revision>
  <dcterms:created xsi:type="dcterms:W3CDTF">2023-06-14T20:46:34Z</dcterms:created>
  <dcterms:modified xsi:type="dcterms:W3CDTF">2023-06-14T21:40:11Z</dcterms:modified>
</cp:coreProperties>
</file>